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covers LLM-driven coding practices, focused on Claude Code.
Many of these ideas apply to other AI coding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components of Claude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Helps Claude quickly identify where to put what.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2025-12-03T01:44:07Z</dcterms:created>
  <dcterms:modified xsi:type="dcterms:W3CDTF">2025-12-03T01:44:07Z</dcterms:modified>
</cp:coreProperties>
</file>